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4" r:id="rId2"/>
    <p:sldId id="301" r:id="rId3"/>
    <p:sldId id="302" r:id="rId4"/>
    <p:sldId id="285" r:id="rId5"/>
    <p:sldId id="326" r:id="rId6"/>
    <p:sldId id="286" r:id="rId7"/>
    <p:sldId id="327" r:id="rId8"/>
    <p:sldId id="303" r:id="rId9"/>
    <p:sldId id="304" r:id="rId10"/>
    <p:sldId id="305" r:id="rId11"/>
    <p:sldId id="329" r:id="rId12"/>
    <p:sldId id="306" r:id="rId13"/>
    <p:sldId id="307" r:id="rId14"/>
    <p:sldId id="330" r:id="rId15"/>
    <p:sldId id="308" r:id="rId16"/>
    <p:sldId id="331" r:id="rId17"/>
    <p:sldId id="309" r:id="rId18"/>
    <p:sldId id="310" r:id="rId19"/>
    <p:sldId id="311" r:id="rId20"/>
    <p:sldId id="332" r:id="rId21"/>
    <p:sldId id="312" r:id="rId22"/>
    <p:sldId id="313" r:id="rId23"/>
    <p:sldId id="333" r:id="rId24"/>
    <p:sldId id="314" r:id="rId25"/>
    <p:sldId id="315" r:id="rId26"/>
    <p:sldId id="334" r:id="rId27"/>
    <p:sldId id="336" r:id="rId28"/>
    <p:sldId id="337" r:id="rId29"/>
    <p:sldId id="338" r:id="rId30"/>
    <p:sldId id="340" r:id="rId31"/>
    <p:sldId id="341" r:id="rId32"/>
    <p:sldId id="342" r:id="rId33"/>
    <p:sldId id="343" r:id="rId34"/>
    <p:sldId id="344" r:id="rId35"/>
    <p:sldId id="34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7IoUqo/H35dC1k7e/AiF4g==" hashData="QVd4g2yY2skjpHlVbiiR3WK92/LF1vEkuJw8vqmFVwAafFrRmSOBu6Y9aWUkZlopNeO67ltpablH47/Rqz3no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DD"/>
    <a:srgbClr val="FFF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42" autoAdjust="0"/>
  </p:normalViewPr>
  <p:slideViewPr>
    <p:cSldViewPr>
      <p:cViewPr varScale="1">
        <p:scale>
          <a:sx n="72" d="100"/>
          <a:sy n="72" d="100"/>
        </p:scale>
        <p:origin x="28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B4937-5F42-4B01-BA43-F36C24F5D7CD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F049C-9CDE-4CA8-A5B9-7609B4D695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78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F049C-9CDE-4CA8-A5B9-7609B4D695C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52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1GTij7bqSs" TargetMode="Externa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s://www.youtube.com/watch?v=yooaXWrlMzk" TargetMode="External"/><Relationship Id="rId4" Type="http://schemas.openxmlformats.org/officeDocument/2006/relationships/hyperlink" Target="https://www.youtube.com/watch?v=Xp8p9pLUkg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s://www.youtube.com/watch?time_continue=223&amp;v=veEGplyX_z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s://www.youtube.com/watch?v=p9vgKC0gGq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0.jpeg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slide" Target="slide3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7.xml"/><Relationship Id="rId5" Type="http://schemas.openxmlformats.org/officeDocument/2006/relationships/slide" Target="slide9.xml"/><Relationship Id="rId10" Type="http://schemas.openxmlformats.org/officeDocument/2006/relationships/slide" Target="slide24.xml"/><Relationship Id="rId4" Type="http://schemas.openxmlformats.org/officeDocument/2006/relationships/slide" Target="slide6.xml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www.youtube.com/watch?time_continue=272&amp;v=4jWIrlRPhY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s://www.youtube.com/watch?time_continue=222&amp;v=ILjeRcVqG8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4Tlqv3ctYU" TargetMode="Externa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229&amp;v=OHbX4Mch_X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ENQRh9konE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B4Ys83xwmo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www.youtube.com/watch?time_continue=158&amp;v=MPu8MF6tZlM" TargetMode="Externa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ssia.tv/video/show/brand_id/13575/episode_id/1231335/video_id/1381474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944216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Виртуальная выставка</a:t>
            </a:r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5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Историческое наследие </a:t>
            </a:r>
            <a:r>
              <a:rPr lang="ru-RU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73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6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олотого кольца России»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pic>
        <p:nvPicPr>
          <p:cNvPr id="5" name="Рисунок 4" descr="вл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312" y="2678125"/>
            <a:ext cx="1394081" cy="1686979"/>
          </a:xfrm>
          <a:prstGeom prst="rect">
            <a:avLst/>
          </a:prstGeom>
        </p:spPr>
      </p:pic>
      <p:pic>
        <p:nvPicPr>
          <p:cNvPr id="6" name="Рисунок 5" descr="и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0513" y="2606117"/>
            <a:ext cx="1405464" cy="1851479"/>
          </a:xfrm>
          <a:prstGeom prst="rect">
            <a:avLst/>
          </a:prstGeom>
        </p:spPr>
      </p:pic>
      <p:pic>
        <p:nvPicPr>
          <p:cNvPr id="8" name="Рисунок 7" descr="к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624337"/>
            <a:ext cx="1374000" cy="1740767"/>
          </a:xfrm>
          <a:prstGeom prst="rect">
            <a:avLst/>
          </a:prstGeom>
        </p:spPr>
      </p:pic>
      <p:pic>
        <p:nvPicPr>
          <p:cNvPr id="9" name="Рисунок 8" descr="р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2581" y="4468779"/>
            <a:ext cx="1427391" cy="1686979"/>
          </a:xfrm>
          <a:prstGeom prst="rect">
            <a:avLst/>
          </a:prstGeom>
        </p:spPr>
      </p:pic>
      <p:pic>
        <p:nvPicPr>
          <p:cNvPr id="10" name="Рисунок 9" descr="су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0312" y="4514765"/>
            <a:ext cx="1338736" cy="1686979"/>
          </a:xfrm>
          <a:prstGeom prst="rect">
            <a:avLst/>
          </a:prstGeom>
        </p:spPr>
      </p:pic>
      <p:pic>
        <p:nvPicPr>
          <p:cNvPr id="11" name="Рисунок 10" descr="яр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8765" y="4442757"/>
            <a:ext cx="1925463" cy="1763424"/>
          </a:xfrm>
          <a:prstGeom prst="rect">
            <a:avLst/>
          </a:prstGeom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0672" y="2390093"/>
            <a:ext cx="2076294" cy="2263043"/>
          </a:xfrm>
          <a:prstGeom prst="rect">
            <a:avLst/>
          </a:prstGeom>
        </p:spPr>
      </p:pic>
      <p:pic>
        <p:nvPicPr>
          <p:cNvPr id="13" name="Рисунок 12" descr="sergiev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94728" y="4485857"/>
            <a:ext cx="1381288" cy="17158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84368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89522" y="6273516"/>
            <a:ext cx="6139822" cy="5232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МУК «Тульская библиотечная система»©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pic>
        <p:nvPicPr>
          <p:cNvPr id="7" name="Рисунок 6" descr="40776.jpg"/>
          <p:cNvPicPr>
            <a:picLocks noChangeAspect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340769"/>
            <a:ext cx="3281819" cy="230425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3789040"/>
            <a:ext cx="4248472" cy="26642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Резиденция митрополита И.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Сысоевича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Ростовский кремль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была построена в 1670—1683 гг., архитектором П.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Досаевым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виде кремля, но стены имели декоративную функцию. После того, как митрополия была перенесена в Ярославль, он утратил значение и обветшал. В XIX в. кремль отреставрировали и сейчас он поражает паломников красотой и величием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99992" y="3798586"/>
            <a:ext cx="4464496" cy="2659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Самый красивый в городе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Успенский собор.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Сооружение с декоративными элементами, которые придают величие и  выразительность. Звонница собора является достоянием мировой культуры — это уникальный набор музыкальных произведений XVII—XIX вв., каждый из 13 колоколов, от большого, весом 2 тыс. пудов, до самого малого, имеет своё звучание. В ней были сняты эпизоды из «Иван Васильевич меняет профессию»</a:t>
            </a:r>
          </a:p>
          <a:p>
            <a:pPr algn="just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uspensky.jpg"/>
          <p:cNvPicPr>
            <a:picLocks noChangeAspect="1"/>
          </p:cNvPicPr>
          <p:nvPr/>
        </p:nvPicPr>
        <p:blipFill>
          <a:blip r:embed="rId4" cstate="print">
            <a:lum bright="1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1340768"/>
            <a:ext cx="3240360" cy="2336825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Ростов Великий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6515798"/>
            <a:ext cx="4248472" cy="288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https://www.youtube.com/watch?v=p1GTij7bqSs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pic>
        <p:nvPicPr>
          <p:cNvPr id="12" name="Рисунок 11" descr="105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6926" y="1556792"/>
            <a:ext cx="3672407" cy="237626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0" name="Рисунок 9" descr="photo_slide_362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539552" y="1556793"/>
            <a:ext cx="3600400" cy="237626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23528" y="4077072"/>
            <a:ext cx="4176464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Ансамбль </a:t>
            </a:r>
            <a:r>
              <a:rPr lang="ru-RU" sz="15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Спасо-Яковлевского</a:t>
            </a:r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монастыря,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основанный в 1389 г. Епископом              св. Иаковом, производит впечатление сказочного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чудо-города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архитектуре ансамбля причудливо переплетаются классические и псевдоготические формы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0902" y="4077072"/>
            <a:ext cx="4104456" cy="23762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Царевны-лягушки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 первый сказочный музей в городе, переступив порог которого вы попадаете в сказку. Вас ждут испытания царских сыновей, по выбору невест, угощение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чудо-печки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путешествие в Кощеевом царстве и сражение с грозным царем и др., так же в музее представлены фигурки лягушек, которых более 2000 шт.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Ростов Великий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340768"/>
            <a:ext cx="8784976" cy="17281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Ярославль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названный в честь основателя Ярослава Мудрого, - древнейший город на Волге. Исторический центр, называемый в старину «Земляным валом», в 2005 году был внесен в список Всемирного наследия ЮНЕСКО. В центральной его части сохранилась старинная застройка XVI – XIX вв. Есть и новые здания, но в основном они возводятся в традиционном архитектурном стиле. Вот действительно – «здесь русский дух, здесь Русью пахнет». В 2010 году Ярославль отпраздновал своё тысячелетие. Хотя некоторые источники утверждают, что Ярославль начал исторический отсчет в 862 г., только тогда именовался «Медвежьим углом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article162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2976"/>
            <a:ext cx="3598838" cy="259228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8" name="Скругленный прямоугольник 7">
            <a:hlinkClick r:id="rId4"/>
          </p:cNvPr>
          <p:cNvSpPr/>
          <p:nvPr/>
        </p:nvSpPr>
        <p:spPr>
          <a:xfrm>
            <a:off x="179512" y="6093296"/>
            <a:ext cx="3960440" cy="36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https://www.youtube.com/watch?v=yooaXWrlMzk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Ярославль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5589240"/>
            <a:ext cx="2880320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Добровольская, Э. Д.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Ярославль : художественные памятники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XIII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веков / Элла Добровольская. – Москва : Искусство, 1968. - 221 с. : ил.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2b9e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9" y="4330024"/>
            <a:ext cx="1656184" cy="205961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Рисунок 15" descr="yaroslavl.-gorod-masterov-150x1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3284984"/>
            <a:ext cx="1560176" cy="20288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012160" y="3212976"/>
            <a:ext cx="2808312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Волков, В. М.</a:t>
            </a:r>
          </a:p>
          <a:p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Ярославаль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Город мастеров / Владимир Волков. – Москва : Белый город, 2004. - 10 с. : ил. – (Рассказы по истории).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4221088"/>
            <a:ext cx="4248472" cy="2448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Древнейшее сооружение —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Спасо-Преображенский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собор Спасского монастыря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возведённый в 1506–1516 гг. В 1787 г. он был упразднён и превращён в резиденцию архиепископов ярославских и ростовских. С этого времени начинается перестройка монастырских зданий, сооружаются кельи, покои настоятеля. На его территории был расположен штаб Минина и Пожарского 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paso-preobrazhenskij-sob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600400" cy="259228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25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484784"/>
            <a:ext cx="3744416" cy="259228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572000" y="4221088"/>
            <a:ext cx="4320480" cy="2448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Удивительный белокаменный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Толгский Свято-Введенский женский монастырь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основан в 1314 году. Место тихое и спокойное, все утопает в цветах, в пруду плавают черные лебеди, есть кедровая роща и вольер с павлинами. Особое впечатление производит главная святыня монастыря – Толгская икона Божьей Матери (XIV в.)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Ярославль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4508666" y="4149080"/>
            <a:ext cx="4392488" cy="252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музее занимательных наук Эйнштейна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экспонаты в игровой форме показывают физические и химические процессы. Все они интерактивные, их можно трогать руками. В музее дети весело проводят время, развиваются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мышление и любознательность, ведь еще А.Эйнштейн утверждал, что игра является наивысшей ступенью научного исследования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lya_proro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211" y="1484784"/>
            <a:ext cx="3656912" cy="244827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4149080"/>
            <a:ext cx="4176464" cy="252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kern="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Необычайно красива </a:t>
            </a:r>
            <a:r>
              <a:rPr lang="ru-RU" sz="1600" b="1" kern="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Церковь Ильи Пророка </a:t>
            </a:r>
            <a:r>
              <a:rPr lang="ru-RU" sz="1600" kern="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простая по формам, но строгая и торжественная. Композицию дополняют два белоснежных шатра — на колокольне. Храм славится и внутренним убранством: стены, своды, всё  пространство заполнено росписями, которые выполнены в 1680—1681 гг. артелью из 15 мастеров под руководством  художников Г. Никитина и С. Савина</a:t>
            </a:r>
            <a:endParaRPr lang="ru-RU" sz="1600" kern="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79ab22c6fc3b5fa697b959bbfe37a203.jpe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4932040" y="1484784"/>
            <a:ext cx="3522966" cy="2443499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Ярославль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412776"/>
            <a:ext cx="8784976" cy="17281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Кострома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красивейший русский город, основанный Ю. Долгоруким в 1152 г.. В перипетиях многовековой истории эта патриархальная станица русской провинции выделяется неповторимым обликом, архитектурными памятками. Здесь принял московский престол царь  М. Романов, совершил героический подвиг знаменитый крестьянин И. Сусанин. В старой части Костромы сохранилась веерообразная планировка улиц, утвержденная Екатериной II в 1781 г. Центр города раскрыт по отношению к Волге, а от него лучами расходятся улицы. Именно здесь сохранились архитектурные ансамбли XVI-XIX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.kostroma.-ipat_evskiyi-monastyr_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99" y="3284984"/>
            <a:ext cx="3816424" cy="262696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Кострома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952" y="6093296"/>
            <a:ext cx="4032448" cy="36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https://www.youtube.com/watch?time_continue=223&amp;v=veEGplyX_zA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63032_orig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4653136"/>
            <a:ext cx="1512168" cy="191428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1" name="Прямоугольник 10"/>
          <p:cNvSpPr/>
          <p:nvPr/>
        </p:nvSpPr>
        <p:spPr>
          <a:xfrm>
            <a:off x="4499992" y="5733256"/>
            <a:ext cx="2664296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Иванов, В. Н.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Кострома / В. Н. Иванов. – 2-е изд.  – Москва : Искусство, 1978. – 261 с. : ил., фото..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3356992"/>
            <a:ext cx="2664296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Лаврентьев, А. В.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России / А. В. Лаврентьев и др. – Москва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Профиздат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1984. – 352 с. : ил., фото.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1600200" cy="204787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4117412"/>
            <a:ext cx="4176464" cy="24799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Исторический памятник Костромы - 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Ипатьевский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монастырь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основанный в 1330 г. В Смутное время монастырь был резиденцией Романовых.  Сейчас в его стенах находится историко-архитектурный музей и музей деревянного зодчества. На территории монастыря сохранилось исторические постройки: Троицкий собор, палаты бояр Романовых, звонница</a:t>
            </a:r>
            <a:endParaRPr lang="ru-RU" sz="1600" kern="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4077072"/>
            <a:ext cx="4320480" cy="252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Потрясающее место – действующий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Богоявленско-Анастасиин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женский монастырь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Здесь находится Великая Всероссийская Святыня – чудотворная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Феодоровская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икона Пресвятой Богородицы. Перед ликом которой              М. Романов принял избрание на престол Российского государства. С архитектурной точки зрения – Богоявленский монастырь, лучший комплекс в Костроме</a:t>
            </a:r>
            <a:endParaRPr lang="ru-RU" sz="1600" kern="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3347319165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560" y="1412776"/>
            <a:ext cx="3744416" cy="239915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99145846_lar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1243" y="1412776"/>
            <a:ext cx="4002042" cy="237626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Кострома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4005064"/>
            <a:ext cx="4176464" cy="25922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Комплекс Торговых рядов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самый крупный торговый комплекс в России конца XVIII - XIX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состоящий более чем из 20 зданий, различных по своим размерам. Путешествуя по огромной площади и вдоль аркады старинных зданий, можно легко представить себе далекое прошлое, когда здесь хозяйничали купцы, а магазины называли лавками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8024" y="4005064"/>
            <a:ext cx="4104456" cy="25922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 для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музея «Лес-Чудодей»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построен особняк, обсаженный «экологическим» забором, который летом  превращается в живую изгородь. Под древесными кронами вас встретят лесные обитатели, фантастические существа, а также герои народных сказок, легенд и поверий. Лес предстает как кормилец, целитель, источник удивительной красоты и духовной силы народа</a:t>
            </a:r>
            <a:endParaRPr lang="ru-RU" sz="1600" kern="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mediaprevie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484784"/>
            <a:ext cx="3909198" cy="223224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68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484785"/>
            <a:ext cx="3766107" cy="2232247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Кострома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412776"/>
            <a:ext cx="8712968" cy="19442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 документальное упоминание о родоначальнике легендарного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«города невест» 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селе Иванове – датируется 1609 г. Своим названием село было обязано стоявшей в нем некогда церкви Иоанна Предтечи. Село Иваново исстари славилось своими рукодельницами — ткачихами и прядильщицами, с мастерством которых не могли сравниться жительницы других деревень и сел. В 1871 г. при слиянии села Иваново и Вознесенского Посада, где находились промышленные текстильные предприятия, был образован город Иваново-Вознесенск, а в    1932 г. его переименовали в город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Иваново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Одно время он претендовал на звание мировой столицы легкой промышленности и конкурировал за это звание с польским городом Лодзь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376_svyato-vvedenskii-monastyr-v-ivanov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626" y="3501008"/>
            <a:ext cx="3816424" cy="2615729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Иваново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6065" y="6309320"/>
            <a:ext cx="3960440" cy="36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https://www.youtube.com/watch?v=p9vgKC0gGqs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00586844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4328" y="5229200"/>
            <a:ext cx="1296144" cy="144961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1" name="Прямоугольник 10"/>
          <p:cNvSpPr/>
          <p:nvPr/>
        </p:nvSpPr>
        <p:spPr>
          <a:xfrm>
            <a:off x="4807988" y="5711135"/>
            <a:ext cx="2736304" cy="8914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Попадейкин, В. И.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/ В. И. Попадейкин, В. В. Струков. – Москва : Физкультура и спорт, 1975. – 200 с. : ил., фото.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0058736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3450772"/>
            <a:ext cx="1475626" cy="209804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881591" y="3501008"/>
            <a:ext cx="2952328" cy="1296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Старые русские города : [справочник – путеводитель] / авт. текста и сост. альбома Г. К. Вагнер. –  3-е изд. – Москва : Искусство ;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Лейпициг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Эдицион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1989. - 421 с. : ил., фото. – (Памятники искусства социалистических стран. Памятники искусства Советского Союза).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3789040"/>
            <a:ext cx="4320480" cy="2880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современных построек величаво раскинулся </a:t>
            </a:r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Введенский женский монастырь,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который и по сей день занимается активной социальной и миссионерской деятельностью. В нем  работает «православный телефон доверия». Монахини поддерживают инвалидов, бездомных, наркозависимых, ВИЧ положительных, заключенных, проводят благотворительные обеды. Долгие годы в одном из храмов располагался архив КГБ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789040"/>
            <a:ext cx="4032448" cy="2880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Щудровская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палатка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образец допетровских палат в миниатюре. Сегодня здание выглядит весьма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аскетично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Однако в XVII в. дом отвечал последнему слову  архитектуры с  декоративным фасадом и  резными наличниками. Нижний ярус, традиционно использовавшийся для хозяйственных нужд, отделенный от первого этажа перекрытием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вято-Введенский-женский-монастырь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560" y="1412776"/>
            <a:ext cx="3384376" cy="2227191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SHHedrovskaya-palatk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1412776"/>
            <a:ext cx="3398689" cy="2242363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Иваново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61934" y="134470"/>
            <a:ext cx="8856984" cy="3294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Уважаемый читатель!</a:t>
            </a:r>
          </a:p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Интеллект-центр Центральной городской библиотеки им. Л.Н.Толстого предлагает вашему вниманию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виртуальную выставку «Историческое наследие Золотого кольца России».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Золотое кольцо России — туристический маршрут, проходящий по древним городам, в которых сохранились уникальные памятники истории, культуры и   народных ремёсел. В 1967 г. журналист  Юрий Бычков  опубликовал в газете «Советская культура» серию очерков о древнерусских городах под общей рубрикой «Золотое кольцо», позднее это название закрепилось за туристическими маршрутами.  Золотое кольцо включает 8 основных городов: Сергиев Посад, Переславль-Залесский, Ростов Великий, Ярославль, Кострома, Иваново, Суздаль и Владимир и  20 городов, вошедших позже. Путешественников ждет встреча с размеренной жизнью русской провинции, где совсем отсутствует суета. Выставка  предлагает вам окунуться в мир умиротворенной   неброской красоты средней полосы России.  Обратите внимание – слайды подкреплены ссылками на видео-маршруты по городам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5318" y="3645024"/>
            <a:ext cx="3761994" cy="2934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Сергиев Посад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Переславль-Залесский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Ростов Великий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Ярославль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Кострома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Иваново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Суздаль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Владимир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"Большое Золотое кольцо России"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Литература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карта-2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50" y="3396100"/>
            <a:ext cx="3672408" cy="351633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4149080"/>
            <a:ext cx="4248472" cy="252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центре города  находится одна из самых интересных достопримечательностей Иванова —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дом-корабль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памятник советского конструктивизма 30-х гг. Состоящее из двух корпусов здание в виде плывущего корабля, было построено по проекту ведущего архитектора страны       Д. Фридмана, в качестве многоквартирного жилого дома для рабочих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6016" y="4149080"/>
            <a:ext cx="4176464" cy="252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ивановского ситца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предоставляет уникальную текстильную коллекцию, которая охватывает около полумиллиона экспонатов. Залы пестрят тканями с самыми затейливыми узорами. Здесь выставлены образцы народных костюмов. Несколько лет назад в музее открылась экспозиция, знаменитого отечественного модельера В. Зайцева, детство и юность которого связаны с Иваново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музей-сит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672408" cy="244827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0" name="Рисунок 9" descr="12171674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457057"/>
            <a:ext cx="3780392" cy="2475999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Иваново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340768"/>
            <a:ext cx="8712968" cy="2160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Суздаль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впервые был упомянут в 1024 г. В городе чувствуется древнерусский дух, здесь нет высотных </a:t>
            </a:r>
            <a:r>
              <a:rPr lang="ru-RU" sz="160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домов, большинство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 деревянные или специально обиты деревом. Сочетание натурального дерева и белокаменных стен монастырей –  визитная карточка города-заповедника. В Суздале находится единственный медоваренный завод, производящий медовуху. Ее изготавливают нескольких видов по особой технологии. Суздаль – город–праздник. Стоит вам ступить на улицу, вы попадете в водоворот туристического городка. Разноцветная толпа понесет вас к достопримечательностям, по пути вы попадете в оборот продавцов сувениров, зазывал из лошадиных упряжек, торговцев медовухой. Стоит услышать  гармонь, как ваши ноги сами будут проситься в пляс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43_604.jpg"/>
          <p:cNvPicPr>
            <a:picLocks noChangeAspect="1"/>
          </p:cNvPicPr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3573016"/>
            <a:ext cx="4030562" cy="244640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Суздаль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6237312"/>
            <a:ext cx="4032448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https://www.youtube.com/watch?time_continue=272&amp;v=4jWIrlRPhYg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7984" y="3717032"/>
            <a:ext cx="3024336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Ионина, Н. А.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Суздаль. История. Легенды. Предания / Надежда Ионина. – Москва : Вече, 2012. - 303 с. – (Великие тайны истории).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04089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3429000"/>
            <a:ext cx="1331561" cy="196597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Рисунок 12" descr="83418_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4653136"/>
            <a:ext cx="1440160" cy="202571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868144" y="5733256"/>
            <a:ext cx="3024336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Алдонина, Р. П.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Суздаль : история города-музея / Римма Алдонина. – Москва : Белый город, 2004. – 10 с. : ил., фото. – (Рассказы по истории).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3789040"/>
            <a:ext cx="4176464" cy="28083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Суздальский кремль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— древнейшая часть города, ядро Суздаля. Сейчас это музей, с многочисленными экспозициями, посвященными истории Суздальской земли, известным людям, сокровищам из монастырей и церквей, древнерусской живописи и прикладному искусству. Интерьер создавался по записям XVIII в. Кремль сохранил земляные валы и рвы древней крепости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27984" y="3789040"/>
            <a:ext cx="4536504" cy="28299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Обнесенный белокаменной оградой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Покровский монастырь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построен в XVII в. Яркая страница монастыря связана с пребыванием здесь жены Василия III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Соломонии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Она была необыкновенной красавицей, но так как она не смогла подарить наследника была сослана в монастырь. Сегодня на территории находятся уникальные художественные мастерские, паломническая трапезная. Под опекой монастыря городской дом престарелых и инвалидов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_35a1776df9c74b2601cd3bd35958ad2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12776"/>
            <a:ext cx="3384376" cy="226978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image027-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1412776"/>
            <a:ext cx="3415682" cy="230425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Суздаль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4077072"/>
            <a:ext cx="4176464" cy="2448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Торговая площадь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 сохранила свою планировку с XII в. По берегу реки тянулись ремесленные мастерские, лавки купцов, амбары, таможня и «Гостиный двор государев с рядами». Сейчас Торговые ряды  настоящая кладезь для туристов, здесь торгуют сувенирами и ювелирной продукцией на любой вкус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4008" y="4077072"/>
            <a:ext cx="4176464" cy="2448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Экспозиции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музея деревянного зодчества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составляют постройки XVIII-XIX вв.: деревянные церкви, жилые дома, колесный колодец, хозяйственные постройки, ветряные мельницы. В музее организовываются фестивали народных ремесел, на котором можно попробовать чеканить монеты, покосить траву, испытать в работе ткацкий станок, переодеться в русские народные костюмы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RIAN_00344304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484783"/>
            <a:ext cx="3816424" cy="2211717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8" name="Рисунок 7" descr="з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6813" y="1457890"/>
            <a:ext cx="3548040" cy="223224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Суздаль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345541"/>
            <a:ext cx="8784976" cy="19442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Мономах построил мощную крепость, защищенную с одной стороны рекой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Клязьма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 второй  речкой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Лыбедью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Новая крепость была названа в честь основателя —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Владимир.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наше время это один из крупнейших туристических центров России, который называют «воротами» Золотого кольца России. Туристов сюда привлекают три белокаменных памятника, возведенных еще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домонгольский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 и входящих в список Всемирного международного наследия ЮНЕСКО, как составляющие единого объекта «Белокаменные памятники Владимира и Суздаля».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поражает своей первозданной красотой и архитектурными памятниками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vladimi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3429000"/>
            <a:ext cx="3937186" cy="266429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Владимир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8073" y="6237312"/>
            <a:ext cx="3960440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https://www.youtube.com/watch?time_continue=222&amp;v=ILjeRcVqG8g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4725144"/>
            <a:ext cx="1298917" cy="193418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1" name="Прямоугольник 10"/>
          <p:cNvSpPr/>
          <p:nvPr/>
        </p:nvSpPr>
        <p:spPr>
          <a:xfrm>
            <a:off x="4283968" y="5589240"/>
            <a:ext cx="3240360" cy="10801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Глушкова, В. Г.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Земля Владимирская. Природа. История. Экономика. Культура. Достопримечательности. Религиозные центры / В. Г. Глушкова. – Москва : Вече,2010. – 384 с. : ил., фото. – (Исторический путеводитель). 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8a4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389650"/>
            <a:ext cx="1512168" cy="195501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084168" y="3573016"/>
            <a:ext cx="2664296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Миловский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А. С.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Владимир-Суздаль : путеводитель / Александр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Миловский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Москва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Профиздат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1979. – 126 с. : ил., фото.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33300" y="4108739"/>
            <a:ext cx="4176464" cy="2520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Золотые ворота  </a:t>
            </a:r>
            <a:r>
              <a:rPr lang="ru-RU" sz="15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редчайший памятник военно-инженерного зодчества Древней Руси. Когда-то перед ними стояла и сверкала, золоченой медью купола, маленькая церковь. Золотые ворота уникальны в древнерусской и в европейской архитектуре. На сегодняшний день они по-прежнему выполняют роль парадного входа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57455" y="4149080"/>
            <a:ext cx="4176464" cy="2448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Успенский кафедральный собор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один из всемирно известных памятников русского зодчества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столетия. До возвышения Москвы был главным храмом Владимиро-Суздальской епархии. В нем венчались на великое княжение Владимирские и Московские князья. В соборе сохранились фрески  А. Рублева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ROZV_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4274755" cy="237626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Cathed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2381" y="1458762"/>
            <a:ext cx="3528392" cy="240228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Владимир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4155772"/>
            <a:ext cx="4248472" cy="258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иллюзий и наук «Да Винчи»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объединил в себе два интерактивных направления: объемные картины и занимательную науку. Каждый посетитель найдет что-то интересное: дети весело проведут время, измеряя свой крик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децибелометре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взрослые могут создать молнию с помощью катушки Тесла или стать одуванчиком, прикоснувшись к генератору Ван де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Граафа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6016" y="4149080"/>
            <a:ext cx="4176464" cy="2232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Владимирский централ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находится на территории одной из самых известных тюрем России, которая основана Екатериной II в 1783 г. и ставшая знаменитой после песен М. Круга. Самому старому зданию тюрьмы 200 лет. Попасть внутрь можно в составе группы по предварительной договоренности с администрацией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65f9be6bc8be4f7fa513d716fd80c7fc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78430" y="1556792"/>
            <a:ext cx="3695565" cy="2465635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404693_11__8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040" y="1556792"/>
            <a:ext cx="3695623" cy="2486697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Владимир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8024" y="6432644"/>
            <a:ext cx="4032448" cy="36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https://www.youtube.com/watch?v=T4Tlqv3ctYU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3131840" y="2996952"/>
            <a:ext cx="5760640" cy="1296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Александров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 прошлом Александровская слобода, известная как  резиденция Ивана Грозного, где он по легенде совершил убийство сына.  Город сохранил дворцы, церкви, кремль, усадьбы и памятники прошлых лет.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Al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098" y="2780928"/>
            <a:ext cx="2736304" cy="2032683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2" name="Рисунок 11" descr="Kalya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509120"/>
            <a:ext cx="2808312" cy="207223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18862" y="5157192"/>
            <a:ext cx="5544616" cy="12241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Калязин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городок, возникший в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 как слободка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Калязинского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монастыря. Не имеет других достопримечательностей, кроме колокольни посреди реки Волги, оказавшейся в центре водохранилища в результате технологической трагедии 1940 г.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412776"/>
            <a:ext cx="8640960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 к городам Золотого кольца был настолько велик, что представителям турфирм пришлось расширить маршрут. Сейчас в состав «Большого Золотого кольца России» входит более 20 городов. Главное, что всех их объединяет многовековая история России, уникальность архитектуры и своеобразие городов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3569" y="260648"/>
            <a:ext cx="794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«Большое Золотое кольцо России»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15816" y="1340768"/>
            <a:ext cx="5984466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Углич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– маленький городок с чудесными ландшафтами и сохранившимися историческими зданиями. Последнее пристанище рода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Рюриков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колыбель династии Романовых, где после гибели в Угличе царевича Дмитрия, в России началась Великая Смута. Основными достопримечательностями являются: кремль, Алексеевский и Богоявленский монастыри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2" y="3284984"/>
            <a:ext cx="5688632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Тутаев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до 1918 года назывался Романов-Борисоглебский, – город с хорошо сохранившимся храмовым ансамблем. Расположен на семи холмах и на двух берегах Волги. Город славится сувенирами из овечьей шкуры, а прежде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тутаевские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овчинные полушубки носила вся Россия. Местный Воскресенский собор поражает красотой и величием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39642" y="5067606"/>
            <a:ext cx="5760640" cy="1656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Рыбинск (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бывшая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Рыбинская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Слобода) был богатый портовый город, соединявший грузовые потоки прошлого. В стародавние времена считался столицей бурлаков, в котором даже установили им памятник.  В городе  сохранились здания торговых рядов, амбаров, пожарной каланчи, гостиных дворов, бирж и пивоварен, так же интересны Рыбинское водохранилище 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Спасо-Преображенский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собор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Ug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7"/>
            <a:ext cx="2520280" cy="1848205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7" name="Рисунок 16" descr="T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986" y="2957602"/>
            <a:ext cx="2592288" cy="201622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8" name="Рисунок 17" descr="Ri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303" y="4941167"/>
            <a:ext cx="2342034" cy="182158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260648"/>
            <a:ext cx="8167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«Большое Золотое кольцо России»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6764" y="1340768"/>
            <a:ext cx="5616624" cy="1440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Мышкин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застывшая старина, почти не тронутая временем. Узорчатые деревянные дома с затейливыми башенками и резными наличниками, маковки церквей, расписные заборчики, купеческие хоромы. Единственный общественный транспорт - паром через Волгу. В городе открыт уникальный музей мыши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07749" y="5274314"/>
            <a:ext cx="5688632" cy="1368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Плёс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город, расположенный на правом берегу Волги,  прославившийся речными пейзажами, вдохновившими    И.И. Левитана на написание неповторимых картин и этюдов. Сюда приезжал за вдохновением и И. Репин, не переставая восхищаться живописностью Плёса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Mo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943" y="1340767"/>
            <a:ext cx="2448272" cy="1848205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8" name="Рисунок 17" descr="P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165" y="4941168"/>
            <a:ext cx="2630066" cy="182158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43837" y="3284984"/>
            <a:ext cx="5688632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Боголюбово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небольшое село под Владимиром, знаменитое тем, что в нем располагаются церковь Покрова на Нерли,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Свято-Боголюбский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женский монастырь и остатки крепостных сооружений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 Боголюбово был первым каменным городом Северной Руси, свидетелем славы и трагической гибели  князя А.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Боголюбского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uz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564" y="2996952"/>
            <a:ext cx="2499706" cy="194421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9" y="260648"/>
            <a:ext cx="794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«Большое Золотое кольцо России»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5" name="Облако 4"/>
          <p:cNvSpPr/>
          <p:nvPr/>
        </p:nvSpPr>
        <p:spPr>
          <a:xfrm>
            <a:off x="467544" y="188640"/>
            <a:ext cx="8352928" cy="936104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Сергиев  Посад</a:t>
            </a:r>
            <a:endParaRPr lang="ru-RU" sz="4800" b="1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1412776"/>
            <a:ext cx="8712968" cy="1656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Сергиев Посад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который с 1930 по 1991 г.  назывался Загорском, вырос более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столетий назад вокруг Троицкого монастыря, основанного С. Радонежским, долгое время играл важную роль в становлении Российского государства. Постепенно вокруг монастыря стали селиться крестьяне, образуя поселения, слободы мастеровых людей, ставшие впоследствии основой для города. Принадлежавшие монастырю земли имели большие государственные льготы, что способствовало развитию торговли и ремесел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6237312"/>
            <a:ext cx="3888432" cy="36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https://www.youtube.com/watch?time_continue=229&amp;v=OHbX4Mch_X0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33f182534267f91eb575bf3966add3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212976"/>
            <a:ext cx="3840426" cy="288032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0" name="Облако 9"/>
          <p:cNvSpPr/>
          <p:nvPr/>
        </p:nvSpPr>
        <p:spPr>
          <a:xfrm>
            <a:off x="251520" y="188640"/>
            <a:ext cx="8712968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Сергиев Посад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cov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376" y="4365104"/>
            <a:ext cx="1503631" cy="222979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2" name="Прямоугольник 11"/>
          <p:cNvSpPr/>
          <p:nvPr/>
        </p:nvSpPr>
        <p:spPr>
          <a:xfrm>
            <a:off x="4427984" y="5819702"/>
            <a:ext cx="2808312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Миронихина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Л. Ф.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Сергий Радонежский / Любовь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Миронихина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- Москва : АСТ : Олимп, 1999. - 186 с. - (Великие пророки).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2613885-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4427984" y="3284984"/>
            <a:ext cx="1663606" cy="225679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099248" y="3284984"/>
            <a:ext cx="2808312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Орлова, Н. Г.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России / Нина Орлова. - Москва : Белый город, 2007. - 47 с. : ил. - (История России).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82334" y="1340768"/>
            <a:ext cx="5400600" cy="1368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Гусь-Хрустальный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возник вокруг стекольной фабрики, основанной купцом А.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Мальцовым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середине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 И по сей день изделия Гусь-Хрустального высоко ценятся во всем мире. В здании  Георгиевского собора располагается всемирно-известный музей хрусталя 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2" y="3252326"/>
            <a:ext cx="5400600" cy="1368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Муром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 родина И.Муромца, город-защитник берегов Оки от половцев, при Екатерине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богатый торговый центр. Известен как место паломничества мощам святых Петра 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Февронии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а так же</a:t>
            </a: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Спасо-Преображенскому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Благовещенскому, Воскресенскому монастырям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10326" y="5157192"/>
            <a:ext cx="5472608" cy="1440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Юрьев-Польский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детище Ю. Долгорукова, который укрепил берега реки валами и стенами высотой в 7 метров, дошедшие до наших дней. Сегодня это великолепный город с живописными памятниками старины. Особой красотой выделяются Георгиевский собор и Михайло-Архангельский монастырь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G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46" y="1268760"/>
            <a:ext cx="2808312" cy="187220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2" name="Рисунок 11" descr="Muro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6808" y="2996952"/>
            <a:ext cx="2808312" cy="187758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5" name="Рисунок 14" descr="UrP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45" y="4725144"/>
            <a:ext cx="2758841" cy="194421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3" name="Облако 12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1" y="260648"/>
            <a:ext cx="8013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«Большое Золотое кольцо России»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5172" y="1412776"/>
            <a:ext cx="5904656" cy="1656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Гороховец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основан В. Мономахом как крепость на границе Суздальской и Муромской земель, на берегу реки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Клязьма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Город, где помимо архитектурного ансамбля, монастырей, церквей и  жилых построек XVII в.,  можно увидеть примеры провинциального деревянного модерна. Панорама утопающего в садах Гороховца на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Клязьме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вряд ли кого оставит равнодушным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8820" y="3219668"/>
            <a:ext cx="5400600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город с богатой историей и архитектурой провинциальных улочек и купеческих особняков. Известный деревянным комплексом Воскресенского собора славится колокольней в 106 метров и множеством старинных церквей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15816" y="5013176"/>
            <a:ext cx="5994012" cy="1656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Дмитров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 заложен как крепость ещё Ю. Долгоруким в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 Пережил много исторических событий, одна из самых ярких, проходивших на территории города, операция «Тайфун», в результате которой были остановлены захватчики, шедшие на Москву. Интересны для изучения местный кремль и  Борисоглебский монастырь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Gor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740" y="1340768"/>
            <a:ext cx="2198018" cy="170957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9" name="Рисунок 8" descr="9937936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524" y="3140968"/>
            <a:ext cx="2664296" cy="1775087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0" name="Рисунок 9" descr="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3" y="4923591"/>
            <a:ext cx="2464078" cy="165618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2" name="Облако 11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60648"/>
            <a:ext cx="8167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«Большое Золотое кольцо России»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51991" y="1340768"/>
            <a:ext cx="5616624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Городец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- родина многих народных промыслов и ремесел (сюжетная роспись,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золотная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вышивка, особые виды резьбы по дереву, выпечки медовых пряников и лоскутная техника). По этому его еще называют «Город Мастеров». До сих пор сохранились кварталы с купеческими особняками и деревянными домами, украшенными затейливой резьбой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178" y="1340768"/>
            <a:ext cx="2421003" cy="1620937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48031" y="3212976"/>
            <a:ext cx="5832648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Мартыново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деревня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Кацкарей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народность с собственным диалектом, традициями и древними языческими мифами. Их насчитывается чуть более 2000 человек, 200 из которых проживают в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Мартыново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бережно сохраняя самобытный уклад и традиции, а также язык, речевые обороты которые не встречаются  в других городах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0343" y="3068960"/>
            <a:ext cx="2400267" cy="180020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3323999" y="5157192"/>
            <a:ext cx="5544616" cy="1512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Палех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колыбель иконописного мастерства и мастерства лаковой миниатюры. Всемирно знаменитые шкатулки, панно, коробочки, пудреницы, ларчики хранятся в знаменитых частных коллекциях и музеях прикладного искусства. В городе можно познакомиться с тайнами мастеров, приобрести невероятной красоты сувениры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Pale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26" y="4869160"/>
            <a:ext cx="2304256" cy="179220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3" name="Облако 12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60648"/>
            <a:ext cx="809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«Большое Золотое кольцо России»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14" name="Облако 13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41691" y="292315"/>
            <a:ext cx="5498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Золотое кольцо России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 descr="17968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340767"/>
            <a:ext cx="1512168" cy="193770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 descr="178259_f1cemca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7114" y="2996952"/>
            <a:ext cx="1669716" cy="201622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 descr="6b4b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8922" y="3068960"/>
            <a:ext cx="1512168" cy="199956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8" name="Рисунок 17" descr="image0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4941168"/>
            <a:ext cx="1607112" cy="159459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" name="Рисунок 18" descr="cov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4653136"/>
            <a:ext cx="1528635" cy="198186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1" name="Прямоугольник 20"/>
          <p:cNvSpPr/>
          <p:nvPr/>
        </p:nvSpPr>
        <p:spPr>
          <a:xfrm>
            <a:off x="6156176" y="3573016"/>
            <a:ext cx="2736304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Навозов, А. И.</a:t>
            </a:r>
          </a:p>
          <a:p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Палеховское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чудо / Александр Навозов ; [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Г. Дмитриева]. – Москва : Советская Россия, 1976. – 333 с. : ил.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79712" y="5229200"/>
            <a:ext cx="2304256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России. 3000 фотографий [Электронный ресурс]. - Москва : Равновесие, 2008. - 1 электрон. опт. диск (DVD). - (Достояние России). 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7732" y="3645024"/>
            <a:ext cx="2808312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Рыбинск : [альбом] / сост. М. Г.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Шиманская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С. И. Метелица. – Москва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Инкомбук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1998. - 303 с. : ил. , фото.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44008" y="1628800"/>
            <a:ext cx="2808312" cy="10801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Овчинников, А. Н.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Суздальские златые врата / Адольф Овчинников ; [пер. на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анг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С. Фридмана ; фото А. А. Александрова]. – Москва : Искусство, 1978. – ил.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63688" y="1628800"/>
            <a:ext cx="2592288" cy="10801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Бочаров ,Г. Н.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Александровская слобода / Генрих Бочаров, В. П.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Выголов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[фото А. А.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Алекскандрова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]. – Москва : Искусство, 1970. – ил.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60032" y="5229200"/>
            <a:ext cx="2448272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Ермакова, С. О.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Владимир и Суздаль / С.О. Ермакова. - Москва : Вече, 2005. - 222 с. : ил. - (Памятники всемирного наследия).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_DSC9482-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0312" y="1268760"/>
            <a:ext cx="1478280" cy="201168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0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4941168"/>
            <a:ext cx="8712968" cy="17437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Золотого кольца – возможность расширить кругозор, узнать новое о родной земле, о своих корнях, запечатлеть в памяти грандиозность культурного и исторического наследия России. Для богомольных путешественников Золотое кольцо – паломнический путь по монастырям, хранящим мощи мучеников и святых, чудотворные иконы. Пейзажи, святыни, храмы, крепости городов Золотого кольца знакомы тысячам людей, их изображения печатают на открытках, марках, календарях. Их прелесть заключается в гармоничной красоте русской природы, чистейших озер, густых лесов и цветущих полей. Приятного вам Золотого кольца!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41688" y="292315"/>
            <a:ext cx="5498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Золотое кольцо России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9" name="Рисунок 8" descr="cover3d1__w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3326" y="2578351"/>
            <a:ext cx="1656184" cy="223097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Рисунок 9" descr="3644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1201525"/>
            <a:ext cx="1609002" cy="2114953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Рисунок 10" descr="10055088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1512168" cy="214274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Рисунок 11" descr="Zolotoe_kolco_Rossi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5134" y="2703982"/>
            <a:ext cx="1505328" cy="213521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6" name="Прямоугольник 15"/>
          <p:cNvSpPr/>
          <p:nvPr/>
        </p:nvSpPr>
        <p:spPr>
          <a:xfrm>
            <a:off x="6156176" y="3501008"/>
            <a:ext cx="2808312" cy="1296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Утко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Е. В.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Сокровища человечества. 981 памятник Всемирного наследия ЮНЕСКО / Елизавета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Утко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О. В. Шумихина. –  2-е изд.  – Москва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2013. – 535 с. : ил., фото. – (Подарочные издания. Туризм). 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3861048"/>
            <a:ext cx="2664296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России [Видеозапись : [Электронный ресурс] : [в 4 дисках]. – Москва : Видеофильм, 2009. – 4 электрон. опт. диска (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DVD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– (видеофильм).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88024" y="1340768"/>
            <a:ext cx="2448272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Антонова, Л. В.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Архитектурные шедевры России / Людмила Антонова, Т. В. Титкова. - Москва : Дом Славянской Книги, 2009. - 478 с. : ил.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63688" y="1340768"/>
            <a:ext cx="2880320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Маневич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И. А.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Россия. Чудеса архитектуры и природы : [для среднего школьного возраста : 12+] / Илья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Маневич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М. А. Шахов. - Москва : Белый город, 2014. - 240 с. : ил.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pic>
        <p:nvPicPr>
          <p:cNvPr id="5" name="Рисунок 4" descr="вл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312" y="479153"/>
            <a:ext cx="1394081" cy="1686979"/>
          </a:xfrm>
          <a:prstGeom prst="rect">
            <a:avLst/>
          </a:prstGeom>
        </p:spPr>
      </p:pic>
      <p:pic>
        <p:nvPicPr>
          <p:cNvPr id="6" name="Рисунок 5" descr="и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0513" y="407145"/>
            <a:ext cx="1405464" cy="1851479"/>
          </a:xfrm>
          <a:prstGeom prst="rect">
            <a:avLst/>
          </a:prstGeom>
        </p:spPr>
      </p:pic>
      <p:pic>
        <p:nvPicPr>
          <p:cNvPr id="8" name="Рисунок 7" descr="к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25365"/>
            <a:ext cx="1374000" cy="1740767"/>
          </a:xfrm>
          <a:prstGeom prst="rect">
            <a:avLst/>
          </a:prstGeom>
        </p:spPr>
      </p:pic>
      <p:pic>
        <p:nvPicPr>
          <p:cNvPr id="9" name="Рисунок 8" descr="р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2581" y="2269807"/>
            <a:ext cx="1427391" cy="1686979"/>
          </a:xfrm>
          <a:prstGeom prst="rect">
            <a:avLst/>
          </a:prstGeom>
        </p:spPr>
      </p:pic>
      <p:pic>
        <p:nvPicPr>
          <p:cNvPr id="10" name="Рисунок 9" descr="су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0312" y="2315793"/>
            <a:ext cx="1338736" cy="1686979"/>
          </a:xfrm>
          <a:prstGeom prst="rect">
            <a:avLst/>
          </a:prstGeom>
        </p:spPr>
      </p:pic>
      <p:pic>
        <p:nvPicPr>
          <p:cNvPr id="11" name="Рисунок 10" descr="яр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8765" y="2243785"/>
            <a:ext cx="1925463" cy="1763424"/>
          </a:xfrm>
          <a:prstGeom prst="rect">
            <a:avLst/>
          </a:prstGeom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0672" y="191121"/>
            <a:ext cx="2076294" cy="2263043"/>
          </a:xfrm>
          <a:prstGeom prst="rect">
            <a:avLst/>
          </a:prstGeom>
        </p:spPr>
      </p:pic>
      <p:pic>
        <p:nvPicPr>
          <p:cNvPr id="13" name="Рисунок 12" descr="sergiev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94728" y="2286885"/>
            <a:ext cx="1381288" cy="17158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84368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4797152"/>
            <a:ext cx="8496944" cy="18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 материала, монтаж, дизайн, 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библиографическое описание литературы 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главный библиотекарь интеллект – центра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Урюпина Д.Н.</a:t>
            </a:r>
            <a:endParaRPr lang="ru-RU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pic>
        <p:nvPicPr>
          <p:cNvPr id="7" name="Рисунок 6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740" y="1412776"/>
            <a:ext cx="3495210" cy="239858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4644008" y="4005064"/>
            <a:ext cx="4248472" cy="22400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Крупнейшее сооружение монастыря —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Успенский собор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Воздвигнут в 1559 — 1585 гг. по образцу Успенского собора Московского Кремля. В работе над иконостасом принимал участие С. Ушаков, фрески выполнены позднее. К Успенскому собору примыкает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Надкладезная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часовня, сооружённая в конце XVII в, которая удачно вписалась в ансамбль Лавры</a:t>
            </a:r>
          </a:p>
          <a:p>
            <a:pPr algn="just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2170" y="4040220"/>
            <a:ext cx="4143806" cy="26291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Свято-Троицкая Сергиева Лавра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выстроена лучшими зодчими в XV—XIX вв. Ансамбль монастыря включает более 50 зданий различного назначения. Построен  «в честь и похвалу» преподобному С. Радонежскому. Над иконостасом собора работали русские иконописцы А. Рублёв и Д. Чёрный. В 1993 г. был включен в Список  всемирного наследия ЮНЕСКО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8902" y="1434548"/>
            <a:ext cx="3384376" cy="2335684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467544" y="188640"/>
            <a:ext cx="8352928" cy="936104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Сергиев  Посад</a:t>
            </a:r>
            <a:endParaRPr lang="ru-RU" sz="4800" b="1" i="1" dirty="0"/>
          </a:p>
        </p:txBody>
      </p:sp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Сергиев Посад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008" y="6381328"/>
            <a:ext cx="4248472" cy="288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https://www.youtube.com/watch?v=dENQRh9konE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2" y="4005064"/>
            <a:ext cx="4320480" cy="26642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Культурную ценность представляет собой </a:t>
            </a:r>
            <a:r>
              <a:rPr lang="ru-RU" sz="15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историко-художественный музей-заповедник, </a:t>
            </a:r>
            <a:r>
              <a:rPr lang="ru-RU" sz="15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котором представлены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собрания произведений иконописи, художественного шитья, изделий из камней, древний покров с изображением                   С. Радонежского, плащаница, подаренная  Б. Годуновым, ряд ювелирных произведений князя В. Тёмного, царя                  Ф. </a:t>
            </a:r>
            <a:r>
              <a:rPr lang="en-US" sz="160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Иоановича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 др. Более 700 экспонатов, датируемых VI-I тыс. до н.э.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1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12776"/>
            <a:ext cx="3672408" cy="230425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4644008" y="4018448"/>
            <a:ext cx="4264952" cy="1800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Уникальный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музей игрушки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хранит традиции и славу мастеров прошлых веков. В нем много старинных русских игрушек. Так же представлены настольные игры, солдатики, куклы, подписанные именами великих детей Николая II, настоящая детская железная дорога Николая II</a:t>
            </a:r>
          </a:p>
          <a:p>
            <a:pPr algn="just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391004"/>
            <a:ext cx="3782976" cy="2398036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9" name="Облако 8"/>
          <p:cNvSpPr/>
          <p:nvPr/>
        </p:nvSpPr>
        <p:spPr>
          <a:xfrm>
            <a:off x="467544" y="188640"/>
            <a:ext cx="8352928" cy="936104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Сергиев  Посад</a:t>
            </a:r>
            <a:endParaRPr lang="ru-RU" sz="4800" b="1" i="1" dirty="0"/>
          </a:p>
        </p:txBody>
      </p:sp>
      <p:sp>
        <p:nvSpPr>
          <p:cNvPr id="11" name="Облако 10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Сергиев Посад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44008" y="6363750"/>
            <a:ext cx="4248472" cy="2880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https://www.youtube.com/watch?v=5B4Ys83xwmo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pic>
        <p:nvPicPr>
          <p:cNvPr id="13" name="Рисунок 12" descr="Переславль-Залесский-Pereslavl-Zalesski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140969"/>
            <a:ext cx="3384376" cy="2232248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79512" y="1412776"/>
            <a:ext cx="8784976" cy="15841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Переславль-Залесский,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основанный князем  Ю. Долгоруким, вписал свое имя золотыми буквами в историю Руси, до сих пор сохранив свой особый дух старинного русского города, улицы и площади которого украшают церкви, соборы и монастыри. Большинство достопримечательностей сосредоточено  возле озера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Плещеево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изумительного по красоте и чистоте, возраст которого около 30 тысячи лет. При Петре I на нем началось строительство «потешной флотилии», ставшей в дальнейшем колыбелью российского военно-морского флота</a:t>
            </a:r>
          </a:p>
        </p:txBody>
      </p:sp>
      <p:pic>
        <p:nvPicPr>
          <p:cNvPr id="7" name="Рисунок 6" descr="plischevoe_3_745x488.jpg"/>
          <p:cNvPicPr>
            <a:picLocks noChangeAspect="1"/>
          </p:cNvPicPr>
          <p:nvPr/>
        </p:nvPicPr>
        <p:blipFill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587819"/>
            <a:ext cx="2592288" cy="1698035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39171" y="6309320"/>
            <a:ext cx="3960440" cy="4404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https://www.youtube.com/watch?time_continue=158&amp;v=MPu8MF6tZlM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Переславль-Залесский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212976"/>
            <a:ext cx="2880320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Переславль-Залесский : путеводитель по историческим и культурным памятникам / [сост. и авт. текста И.Б.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Пуришев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; фото В.Т. Монина]. - Москва : Советская Россия, 1989. - 235 с. : ил.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009019819.jpg"/>
          <p:cNvPicPr>
            <a:picLocks noChangeAspect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31" y="3140968"/>
            <a:ext cx="1336246" cy="185191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" name="Рисунок 14" descr="Mihajlov_K._—_Zolotoe_koltso_Rossii._Letopis_razrushenij_i_utra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4581128"/>
            <a:ext cx="1390499" cy="201622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380874" y="5601815"/>
            <a:ext cx="2592288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Михайлов, К.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России : летопись разрушений и утрат / Константин Михайлов. - Москва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Яуза-пресс : Лепта Книга, 2008. - 461 с. : ил. - (На руинах Небесной России).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01284" y="4227780"/>
            <a:ext cx="4370716" cy="2016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Спасо-Преображенский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собор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— единственный из пяти первых белокаменных храмов Северо-Восточной Руси, дошедший до нас почти в полной сохранности. В соборе были крещены многие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переславские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князья, в том числе  А. Невский, родившийся в Переславле в 1220 г.</a:t>
            </a:r>
          </a:p>
          <a:p>
            <a:pPr algn="just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4-pereskalvl-zalesskiy-396x24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521" y="1484784"/>
            <a:ext cx="4057037" cy="252028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1" name="Рисунок 10" descr="2-Никитский-монастырь-Переславля-Залесского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3820" y="1484784"/>
            <a:ext cx="3823516" cy="252028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734236" y="4221088"/>
            <a:ext cx="4176464" cy="2016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Никитский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мужской монастырь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из старейших монастырей великой Руси. В нем подвизался святой Н. Столпник. Стены выдержали осаду поляков в 1609 г., но в 1611 г. литовцы выжгли монастырь. Однако уже вскоре монастырь был восстановлен при участии царственной семьи Романовых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Переславль-Залесский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0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4788024" y="4365104"/>
            <a:ext cx="4104456" cy="22322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Чудотворный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синий камень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известен с давних времен. Тысячи людей едут из разных уголков страны, что бы он исполнил ж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лил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 ж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 c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oc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жн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ить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нный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ec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y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4365104"/>
            <a:ext cx="4320480" cy="22530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Музей-усадьба «Ботик Петра 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открытый в 1803 г. по распоряжению тогдашнего владимирского губернатора. По началу в музее был только 1 экспонат, уцелевший после пожара, бот «Фортуна». Сегодня музей предлагает посмотреть обелиск и памятник императору Петру I,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Ботный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дом, Триумфальные ворота, Белый дворец  и др.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988662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1556792"/>
            <a:ext cx="3639764" cy="252028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10" name="Рисунок 9" descr="Музей «Ботик Петра I»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1556792"/>
            <a:ext cx="3849998" cy="2520280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sp>
        <p:nvSpPr>
          <p:cNvPr id="13" name="Облако 12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Переславль-Залесский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bstract-digital-art-golden-bright-1600x1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900" y="5612"/>
            <a:ext cx="91549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1412776"/>
            <a:ext cx="8748608" cy="1656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Ростов Великий -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старейший город России на берегу озера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Неро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Его история насчитывает более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столетий. Он поражает своими памятниками архитектуры, великолепными звонами колоколов, искусными мастерами, музеями и экспозициями, отражающими историю Руси в целом. Ведь Ростов с 991 года был центром распространения христианства, и до нашествия монголо-татар был важным политическим и экономическим центром. В настоящее время Ростов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город-музей. Главная достопримечательность города – Митрополичий двор, более известный, как Ростовский кремль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79512" y="188640"/>
            <a:ext cx="8784976" cy="1080120"/>
          </a:xfrm>
          <a:prstGeom prst="cloud">
            <a:avLst/>
          </a:prstGeom>
          <a:solidFill>
            <a:srgbClr val="FFF7DD"/>
          </a:solidFill>
          <a:ln w="349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Ростов Великий</a:t>
            </a:r>
            <a:endParaRPr lang="ru-RU" sz="5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6106743"/>
            <a:ext cx="345638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http://russia.tv/video/show/brand_id/13575/episode_id/1231335/video_id/1381474/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3212976"/>
            <a:ext cx="3515883" cy="2636912"/>
          </a:xfrm>
          <a:prstGeom prst="rect">
            <a:avLst/>
          </a:prstGeom>
          <a:ln w="31750">
            <a:solidFill>
              <a:srgbClr val="7030A0"/>
            </a:solidFill>
          </a:ln>
        </p:spPr>
      </p:pic>
      <p:pic>
        <p:nvPicPr>
          <p:cNvPr id="8" name="Рисунок 7" descr="10100079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4293096"/>
            <a:ext cx="1728192" cy="229349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2" name="Прямоугольник 11"/>
          <p:cNvSpPr/>
          <p:nvPr/>
        </p:nvSpPr>
        <p:spPr>
          <a:xfrm>
            <a:off x="4067944" y="5805264"/>
            <a:ext cx="2808312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Ковалев, И. А.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Ростов Ярославский / И. А. Ковалев. – Москва : Просвещение, 1970. – 141 с. :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ил.,фото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– (Древнерусские города).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58b4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356992"/>
            <a:ext cx="1440160" cy="215223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652120" y="3212976"/>
            <a:ext cx="3168352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Егорова, М. В.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Золотое кольцо / Марина Егорова. – Москва : Советская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Россиия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1978. – 366 с. : ил., фото. 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3562</Words>
  <Application>Microsoft Office PowerPoint</Application>
  <PresentationFormat>Экран (4:3)</PresentationFormat>
  <Paragraphs>182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Monotype Corsiva</vt:lpstr>
      <vt:lpstr>Times New Roman</vt:lpstr>
      <vt:lpstr>Тема Office</vt:lpstr>
      <vt:lpstr>Виртуальная выставка «Историческое наследие  Золотого кольца России»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Полонская</dc:creator>
  <cp:lastModifiedBy>Полонская</cp:lastModifiedBy>
  <cp:revision>348</cp:revision>
  <dcterms:modified xsi:type="dcterms:W3CDTF">2017-03-07T10:53:26Z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